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60C47A"/>
    <a:srgbClr val="9F8196"/>
    <a:srgbClr val="D636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5DB6D-6FA1-4EAC-83DE-9E98E59352DF}" type="datetimeFigureOut">
              <a:rPr lang="ru-RU" smtClean="0"/>
              <a:pPr/>
              <a:t>08.06.2013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F1717-6C77-4E2C-B7FF-7C3A46599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285852" y="142852"/>
            <a:ext cx="5000660" cy="6357982"/>
            <a:chOff x="3143240" y="1857364"/>
            <a:chExt cx="2928958" cy="3720317"/>
          </a:xfrm>
        </p:grpSpPr>
        <p:pic>
          <p:nvPicPr>
            <p:cNvPr id="4" name="Содержимое 3" descr="elka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25" y="2148681"/>
              <a:ext cx="2571750" cy="3429000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143240" y="1857364"/>
              <a:ext cx="2928958" cy="3357586"/>
              <a:chOff x="3143240" y="1857364"/>
              <a:chExt cx="2928958" cy="3357586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3714744" y="2714620"/>
                <a:ext cx="285752" cy="285752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4929190" y="2500306"/>
                <a:ext cx="285752" cy="28575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5286380" y="3214686"/>
                <a:ext cx="347666" cy="285752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3143240" y="4572008"/>
                <a:ext cx="285752" cy="285752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3286116" y="3786190"/>
                <a:ext cx="285752" cy="285752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3643306" y="3357562"/>
                <a:ext cx="285752" cy="28575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5786446" y="4000504"/>
                <a:ext cx="285752" cy="2857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5500694" y="4929198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5-конечная звезда 13"/>
              <p:cNvSpPr/>
              <p:nvPr/>
            </p:nvSpPr>
            <p:spPr>
              <a:xfrm>
                <a:off x="4429124" y="1857364"/>
                <a:ext cx="428628" cy="428628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1538" y="0"/>
            <a:ext cx="5572164" cy="6572272"/>
            <a:chOff x="3143240" y="1857364"/>
            <a:chExt cx="2929590" cy="3440293"/>
          </a:xfrm>
        </p:grpSpPr>
        <p:pic>
          <p:nvPicPr>
            <p:cNvPr id="7" name="Содержимое 3" descr="elka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25" y="2148681"/>
              <a:ext cx="2571750" cy="3148976"/>
            </a:xfrm>
            <a:prstGeom prst="rect">
              <a:avLst/>
            </a:prstGeom>
          </p:spPr>
        </p:pic>
        <p:grpSp>
          <p:nvGrpSpPr>
            <p:cNvPr id="8" name="Группа 22"/>
            <p:cNvGrpSpPr/>
            <p:nvPr/>
          </p:nvGrpSpPr>
          <p:grpSpPr>
            <a:xfrm>
              <a:off x="3143240" y="1857364"/>
              <a:ext cx="2929590" cy="3357586"/>
              <a:chOff x="3143240" y="1857364"/>
              <a:chExt cx="2929590" cy="3357586"/>
            </a:xfrm>
          </p:grpSpPr>
          <p:sp>
            <p:nvSpPr>
              <p:cNvPr id="9" name="Овал 4"/>
              <p:cNvSpPr/>
              <p:nvPr/>
            </p:nvSpPr>
            <p:spPr>
              <a:xfrm>
                <a:off x="3714744" y="2714620"/>
                <a:ext cx="285752" cy="285752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4929190" y="2500306"/>
                <a:ext cx="285752" cy="285752"/>
              </a:xfrm>
              <a:prstGeom prst="ellipse">
                <a:avLst/>
              </a:prstGeom>
              <a:solidFill>
                <a:srgbClr val="D636D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5286380" y="3214686"/>
                <a:ext cx="347666" cy="285752"/>
              </a:xfrm>
              <a:prstGeom prst="ellipse">
                <a:avLst/>
              </a:prstGeom>
              <a:solidFill>
                <a:srgbClr val="60C47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3143240" y="4572008"/>
                <a:ext cx="285752" cy="285752"/>
              </a:xfrm>
              <a:prstGeom prst="ellipse">
                <a:avLst/>
              </a:prstGeom>
              <a:blipFill>
                <a:blip r:embed="rId4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3286116" y="3786190"/>
                <a:ext cx="285752" cy="28575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3643306" y="335756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5787078" y="3977545"/>
                <a:ext cx="285752" cy="28575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5500694" y="4929198"/>
                <a:ext cx="285752" cy="285752"/>
              </a:xfrm>
              <a:prstGeom prst="ellipse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5-конечная звезда 16"/>
              <p:cNvSpPr/>
              <p:nvPr/>
            </p:nvSpPr>
            <p:spPr>
              <a:xfrm>
                <a:off x="4429124" y="1857364"/>
                <a:ext cx="428628" cy="428628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1357291" y="142852"/>
            <a:ext cx="5286412" cy="6572296"/>
            <a:chOff x="3178700" y="1857364"/>
            <a:chExt cx="2893498" cy="3720317"/>
          </a:xfrm>
        </p:grpSpPr>
        <p:pic>
          <p:nvPicPr>
            <p:cNvPr id="5" name="Содержимое 3" descr="elka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25" y="2148681"/>
              <a:ext cx="2571750" cy="3429000"/>
            </a:xfrm>
            <a:prstGeom prst="rect">
              <a:avLst/>
            </a:prstGeom>
          </p:spPr>
        </p:pic>
        <p:grpSp>
          <p:nvGrpSpPr>
            <p:cNvPr id="6" name="Группа 22"/>
            <p:cNvGrpSpPr/>
            <p:nvPr/>
          </p:nvGrpSpPr>
          <p:grpSpPr>
            <a:xfrm>
              <a:off x="3178700" y="1857364"/>
              <a:ext cx="2893498" cy="3357586"/>
              <a:chOff x="3178700" y="1857364"/>
              <a:chExt cx="2893498" cy="3357586"/>
            </a:xfrm>
          </p:grpSpPr>
          <p:sp>
            <p:nvSpPr>
              <p:cNvPr id="7" name="Овал 4"/>
              <p:cNvSpPr/>
              <p:nvPr/>
            </p:nvSpPr>
            <p:spPr>
              <a:xfrm>
                <a:off x="3714744" y="2714620"/>
                <a:ext cx="285752" cy="285752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2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2">
                      <a:lumMod val="75000"/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4929190" y="2500306"/>
                <a:ext cx="285752" cy="285752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5286380" y="3214686"/>
                <a:ext cx="347666" cy="285752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3178700" y="4548667"/>
                <a:ext cx="285752" cy="285752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3286116" y="3786190"/>
                <a:ext cx="285752" cy="28575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3639676" y="3361327"/>
                <a:ext cx="285752" cy="285752"/>
              </a:xfrm>
              <a:prstGeom prst="ellipse">
                <a:avLst/>
              </a:prstGeom>
              <a:blipFill>
                <a:blip r:embed="rId4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5786446" y="4000504"/>
                <a:ext cx="285752" cy="285752"/>
              </a:xfrm>
              <a:prstGeom prst="ellipse">
                <a:avLst/>
              </a:prstGeom>
              <a:blipFill>
                <a:blip r:embed="rId5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5500694" y="4929198"/>
                <a:ext cx="285752" cy="285752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5-конечная звезда 14"/>
              <p:cNvSpPr/>
              <p:nvPr/>
            </p:nvSpPr>
            <p:spPr>
              <a:xfrm>
                <a:off x="4429124" y="1857364"/>
                <a:ext cx="428628" cy="428628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1142976" y="0"/>
            <a:ext cx="6000792" cy="6643710"/>
            <a:chOff x="3143240" y="1857364"/>
            <a:chExt cx="2928958" cy="3720317"/>
          </a:xfrm>
        </p:grpSpPr>
        <p:pic>
          <p:nvPicPr>
            <p:cNvPr id="5" name="Содержимое 3" descr="elka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25" y="2148681"/>
              <a:ext cx="2571750" cy="3429000"/>
            </a:xfrm>
            <a:prstGeom prst="rect">
              <a:avLst/>
            </a:prstGeom>
          </p:spPr>
        </p:pic>
        <p:grpSp>
          <p:nvGrpSpPr>
            <p:cNvPr id="6" name="Группа 22"/>
            <p:cNvGrpSpPr/>
            <p:nvPr/>
          </p:nvGrpSpPr>
          <p:grpSpPr>
            <a:xfrm>
              <a:off x="3143240" y="1857364"/>
              <a:ext cx="2928958" cy="3357586"/>
              <a:chOff x="3143240" y="1857364"/>
              <a:chExt cx="2928958" cy="3357586"/>
            </a:xfrm>
          </p:grpSpPr>
          <p:sp>
            <p:nvSpPr>
              <p:cNvPr id="7" name="Овал 4"/>
              <p:cNvSpPr/>
              <p:nvPr/>
            </p:nvSpPr>
            <p:spPr>
              <a:xfrm>
                <a:off x="3714744" y="2714620"/>
                <a:ext cx="285752" cy="285752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4929190" y="2500306"/>
                <a:ext cx="285752" cy="28575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5286380" y="3214686"/>
                <a:ext cx="347666" cy="285752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Овал 9"/>
              <p:cNvSpPr/>
              <p:nvPr/>
            </p:nvSpPr>
            <p:spPr>
              <a:xfrm>
                <a:off x="3143240" y="4572008"/>
                <a:ext cx="285752" cy="28575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3286116" y="3786190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3643306" y="3357562"/>
                <a:ext cx="285752" cy="285752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5786446" y="4000504"/>
                <a:ext cx="285752" cy="28575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5500694" y="4929198"/>
                <a:ext cx="285752" cy="285752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5-конечная звезда 14"/>
              <p:cNvSpPr/>
              <p:nvPr/>
            </p:nvSpPr>
            <p:spPr>
              <a:xfrm>
                <a:off x="4429124" y="1857364"/>
                <a:ext cx="428628" cy="428628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emin</dc:creator>
  <cp:lastModifiedBy>emin</cp:lastModifiedBy>
  <cp:revision>16</cp:revision>
  <dcterms:created xsi:type="dcterms:W3CDTF">2013-06-07T18:12:19Z</dcterms:created>
  <dcterms:modified xsi:type="dcterms:W3CDTF">2013-06-08T08:35:47Z</dcterms:modified>
</cp:coreProperties>
</file>